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F6FECB-64B2-DF8E-36B2-923A3892114B}" v="10" dt="2024-09-07T07:42:30.527"/>
    <p1510:client id="{AC4B7FDB-F7F9-4B18-F47C-BDF38F7C3308}" v="11" dt="2024-09-07T07:57:08.354"/>
    <p1510:client id="{AF3E7F48-9808-4913-83E6-5F852E4DEBD8}" v="2" dt="2024-09-07T06:50:53.6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an, Yongzhen - guayy006" userId="S::guayy006@mymail.unisa.edu.au::77feaa76-33b8-4911-9f1d-08a538cde597" providerId="AD" clId="Web-{98F6FECB-64B2-DF8E-36B2-923A3892114B}"/>
    <pc:docChg chg="modSld">
      <pc:chgData name="Guan, Yongzhen - guayy006" userId="S::guayy006@mymail.unisa.edu.au::77feaa76-33b8-4911-9f1d-08a538cde597" providerId="AD" clId="Web-{98F6FECB-64B2-DF8E-36B2-923A3892114B}" dt="2024-09-07T07:52:39.873" v="8"/>
      <pc:docMkLst>
        <pc:docMk/>
      </pc:docMkLst>
      <pc:sldChg chg="addSp modSp mod setBg">
        <pc:chgData name="Guan, Yongzhen - guayy006" userId="S::guayy006@mymail.unisa.edu.au::77feaa76-33b8-4911-9f1d-08a538cde597" providerId="AD" clId="Web-{98F6FECB-64B2-DF8E-36B2-923A3892114B}" dt="2024-09-07T07:52:39.873" v="8"/>
        <pc:sldMkLst>
          <pc:docMk/>
          <pc:sldMk cId="314113428" sldId="256"/>
        </pc:sldMkLst>
        <pc:spChg chg="mod">
          <ac:chgData name="Guan, Yongzhen - guayy006" userId="S::guayy006@mymail.unisa.edu.au::77feaa76-33b8-4911-9f1d-08a538cde597" providerId="AD" clId="Web-{98F6FECB-64B2-DF8E-36B2-923A3892114B}" dt="2024-09-07T07:52:39.873" v="8"/>
          <ac:spMkLst>
            <pc:docMk/>
            <pc:sldMk cId="314113428" sldId="256"/>
            <ac:spMk id="2" creationId="{4B052E97-E563-399C-E447-BD8F894A731F}"/>
          </ac:spMkLst>
        </pc:spChg>
        <pc:spChg chg="mod">
          <ac:chgData name="Guan, Yongzhen - guayy006" userId="S::guayy006@mymail.unisa.edu.au::77feaa76-33b8-4911-9f1d-08a538cde597" providerId="AD" clId="Web-{98F6FECB-64B2-DF8E-36B2-923A3892114B}" dt="2024-09-07T07:52:39.873" v="8"/>
          <ac:spMkLst>
            <pc:docMk/>
            <pc:sldMk cId="314113428" sldId="256"/>
            <ac:spMk id="3" creationId="{E49C3AB0-D6E1-7BB9-DDA7-F71A127D3B5F}"/>
          </ac:spMkLst>
        </pc:spChg>
        <pc:spChg chg="add">
          <ac:chgData name="Guan, Yongzhen - guayy006" userId="S::guayy006@mymail.unisa.edu.au::77feaa76-33b8-4911-9f1d-08a538cde597" providerId="AD" clId="Web-{98F6FECB-64B2-DF8E-36B2-923A3892114B}" dt="2024-09-07T07:52:39.873" v="8"/>
          <ac:spMkLst>
            <pc:docMk/>
            <pc:sldMk cId="314113428" sldId="256"/>
            <ac:spMk id="9" creationId="{C1DD1A8A-57D5-4A81-AD04-532B043C5611}"/>
          </ac:spMkLst>
        </pc:spChg>
        <pc:spChg chg="add">
          <ac:chgData name="Guan, Yongzhen - guayy006" userId="S::guayy006@mymail.unisa.edu.au::77feaa76-33b8-4911-9f1d-08a538cde597" providerId="AD" clId="Web-{98F6FECB-64B2-DF8E-36B2-923A3892114B}" dt="2024-09-07T07:52:39.873" v="8"/>
          <ac:spMkLst>
            <pc:docMk/>
            <pc:sldMk cId="314113428" sldId="256"/>
            <ac:spMk id="11" creationId="{007891EC-4501-44ED-A8C8-B11B6DB767AB}"/>
          </ac:spMkLst>
        </pc:spChg>
        <pc:picChg chg="add">
          <ac:chgData name="Guan, Yongzhen - guayy006" userId="S::guayy006@mymail.unisa.edu.au::77feaa76-33b8-4911-9f1d-08a538cde597" providerId="AD" clId="Web-{98F6FECB-64B2-DF8E-36B2-923A3892114B}" dt="2024-09-07T07:52:39.873" v="8"/>
          <ac:picMkLst>
            <pc:docMk/>
            <pc:sldMk cId="314113428" sldId="256"/>
            <ac:picMk id="5" creationId="{1087AA91-387C-9427-5043-436E1263B310}"/>
          </ac:picMkLst>
        </pc:picChg>
      </pc:sldChg>
      <pc:sldChg chg="addSp delSp modSp">
        <pc:chgData name="Guan, Yongzhen - guayy006" userId="S::guayy006@mymail.unisa.edu.au::77feaa76-33b8-4911-9f1d-08a538cde597" providerId="AD" clId="Web-{98F6FECB-64B2-DF8E-36B2-923A3892114B}" dt="2024-09-07T07:42:30.527" v="7"/>
        <pc:sldMkLst>
          <pc:docMk/>
          <pc:sldMk cId="159154736" sldId="259"/>
        </pc:sldMkLst>
        <pc:spChg chg="del">
          <ac:chgData name="Guan, Yongzhen - guayy006" userId="S::guayy006@mymail.unisa.edu.au::77feaa76-33b8-4911-9f1d-08a538cde597" providerId="AD" clId="Web-{98F6FECB-64B2-DF8E-36B2-923A3892114B}" dt="2024-09-07T07:42:27.215" v="6"/>
          <ac:spMkLst>
            <pc:docMk/>
            <pc:sldMk cId="159154736" sldId="259"/>
            <ac:spMk id="3" creationId="{B3C26262-CF47-9685-8715-C674BD427E48}"/>
          </ac:spMkLst>
        </pc:spChg>
        <pc:spChg chg="add del mod">
          <ac:chgData name="Guan, Yongzhen - guayy006" userId="S::guayy006@mymail.unisa.edu.au::77feaa76-33b8-4911-9f1d-08a538cde597" providerId="AD" clId="Web-{98F6FECB-64B2-DF8E-36B2-923A3892114B}" dt="2024-09-07T07:42:17.449" v="5"/>
          <ac:spMkLst>
            <pc:docMk/>
            <pc:sldMk cId="159154736" sldId="259"/>
            <ac:spMk id="4" creationId="{7E277894-6F5C-8CBE-1019-F63667C698D1}"/>
          </ac:spMkLst>
        </pc:spChg>
        <pc:spChg chg="add mod">
          <ac:chgData name="Guan, Yongzhen - guayy006" userId="S::guayy006@mymail.unisa.edu.au::77feaa76-33b8-4911-9f1d-08a538cde597" providerId="AD" clId="Web-{98F6FECB-64B2-DF8E-36B2-923A3892114B}" dt="2024-09-07T07:42:30.527" v="7"/>
          <ac:spMkLst>
            <pc:docMk/>
            <pc:sldMk cId="159154736" sldId="259"/>
            <ac:spMk id="7" creationId="{1166B567-3DDF-14B8-FFA6-75E887B71ACE}"/>
          </ac:spMkLst>
        </pc:spChg>
        <pc:picChg chg="add del mod ord">
          <ac:chgData name="Guan, Yongzhen - guayy006" userId="S::guayy006@mymail.unisa.edu.au::77feaa76-33b8-4911-9f1d-08a538cde597" providerId="AD" clId="Web-{98F6FECB-64B2-DF8E-36B2-923A3892114B}" dt="2024-09-07T07:42:30.527" v="7"/>
          <ac:picMkLst>
            <pc:docMk/>
            <pc:sldMk cId="159154736" sldId="259"/>
            <ac:picMk id="5" creationId="{D2A96D9B-6EB9-0C68-8CC0-C4562897959B}"/>
          </ac:picMkLst>
        </pc:picChg>
      </pc:sldChg>
    </pc:docChg>
  </pc:docChgLst>
  <pc:docChgLst>
    <pc:chgData name="Guan, Yongzhen - guayy006" userId="S::guayy006@mymail.unisa.edu.au::77feaa76-33b8-4911-9f1d-08a538cde597" providerId="AD" clId="Web-{AC4B7FDB-F7F9-4B18-F47C-BDF38F7C3308}"/>
    <pc:docChg chg="delSld modSld">
      <pc:chgData name="Guan, Yongzhen - guayy006" userId="S::guayy006@mymail.unisa.edu.au::77feaa76-33b8-4911-9f1d-08a538cde597" providerId="AD" clId="Web-{AC4B7FDB-F7F9-4B18-F47C-BDF38F7C3308}" dt="2024-09-07T07:57:08.354" v="7"/>
      <pc:docMkLst>
        <pc:docMk/>
      </pc:docMkLst>
      <pc:sldChg chg="addSp delSp modSp">
        <pc:chgData name="Guan, Yongzhen - guayy006" userId="S::guayy006@mymail.unisa.edu.au::77feaa76-33b8-4911-9f1d-08a538cde597" providerId="AD" clId="Web-{AC4B7FDB-F7F9-4B18-F47C-BDF38F7C3308}" dt="2024-09-07T07:57:08.354" v="7"/>
        <pc:sldMkLst>
          <pc:docMk/>
          <pc:sldMk cId="2017447800" sldId="257"/>
        </pc:sldMkLst>
        <pc:picChg chg="add del mod">
          <ac:chgData name="Guan, Yongzhen - guayy006" userId="S::guayy006@mymail.unisa.edu.au::77feaa76-33b8-4911-9f1d-08a538cde597" providerId="AD" clId="Web-{AC4B7FDB-F7F9-4B18-F47C-BDF38F7C3308}" dt="2024-09-07T07:57:08.354" v="7"/>
          <ac:picMkLst>
            <pc:docMk/>
            <pc:sldMk cId="2017447800" sldId="257"/>
            <ac:picMk id="11" creationId="{A4990205-F93C-94A0-31B3-18ACB01F81FD}"/>
          </ac:picMkLst>
        </pc:picChg>
      </pc:sldChg>
      <pc:sldChg chg="addSp delSp modSp del">
        <pc:chgData name="Guan, Yongzhen - guayy006" userId="S::guayy006@mymail.unisa.edu.au::77feaa76-33b8-4911-9f1d-08a538cde597" providerId="AD" clId="Web-{AC4B7FDB-F7F9-4B18-F47C-BDF38F7C3308}" dt="2024-09-07T07:56:54.979" v="2"/>
        <pc:sldMkLst>
          <pc:docMk/>
          <pc:sldMk cId="159154736" sldId="259"/>
        </pc:sldMkLst>
        <pc:spChg chg="del">
          <ac:chgData name="Guan, Yongzhen - guayy006" userId="S::guayy006@mymail.unisa.edu.au::77feaa76-33b8-4911-9f1d-08a538cde597" providerId="AD" clId="Web-{AC4B7FDB-F7F9-4B18-F47C-BDF38F7C3308}" dt="2024-09-07T07:56:47.245" v="0"/>
          <ac:spMkLst>
            <pc:docMk/>
            <pc:sldMk cId="159154736" sldId="259"/>
            <ac:spMk id="7" creationId="{1166B567-3DDF-14B8-FFA6-75E887B71ACE}"/>
          </ac:spMkLst>
        </pc:spChg>
        <pc:picChg chg="add mod ord">
          <ac:chgData name="Guan, Yongzhen - guayy006" userId="S::guayy006@mymail.unisa.edu.au::77feaa76-33b8-4911-9f1d-08a538cde597" providerId="AD" clId="Web-{AC4B7FDB-F7F9-4B18-F47C-BDF38F7C3308}" dt="2024-09-07T07:56:47.245" v="0"/>
          <ac:picMkLst>
            <pc:docMk/>
            <pc:sldMk cId="159154736" sldId="259"/>
            <ac:picMk id="3" creationId="{8962E276-9D16-0978-CA52-2DDE51B824DD}"/>
          </ac:picMkLst>
        </pc:picChg>
        <pc:picChg chg="add mod">
          <ac:chgData name="Guan, Yongzhen - guayy006" userId="S::guayy006@mymail.unisa.edu.au::77feaa76-33b8-4911-9f1d-08a538cde597" providerId="AD" clId="Web-{AC4B7FDB-F7F9-4B18-F47C-BDF38F7C3308}" dt="2024-09-07T07:56:52.839" v="1"/>
          <ac:picMkLst>
            <pc:docMk/>
            <pc:sldMk cId="159154736" sldId="259"/>
            <ac:picMk id="4" creationId="{0A56B12E-908C-A0D6-9E2C-2C03EE730D9B}"/>
          </ac:picMkLst>
        </pc:picChg>
      </pc:sldChg>
    </pc:docChg>
  </pc:docChgLst>
  <pc:docChgLst>
    <pc:chgData name="Josmos.jw" userId="S::josmos.jw_gmail.com#ext#@mymailunisaedu.onmicrosoft.com::023eeff4-4834-4be2-94a2-caf9e4b5e775" providerId="AD" clId="Web-{AF3E7F48-9808-4913-83E6-5F852E4DEBD8}"/>
    <pc:docChg chg="delSld">
      <pc:chgData name="Josmos.jw" userId="S::josmos.jw_gmail.com#ext#@mymailunisaedu.onmicrosoft.com::023eeff4-4834-4be2-94a2-caf9e4b5e775" providerId="AD" clId="Web-{AF3E7F48-9808-4913-83E6-5F852E4DEBD8}" dt="2024-09-07T06:50:53.637" v="1"/>
      <pc:docMkLst>
        <pc:docMk/>
      </pc:docMkLst>
      <pc:sldChg chg="del">
        <pc:chgData name="Josmos.jw" userId="S::josmos.jw_gmail.com#ext#@mymailunisaedu.onmicrosoft.com::023eeff4-4834-4be2-94a2-caf9e4b5e775" providerId="AD" clId="Web-{AF3E7F48-9808-4913-83E6-5F852E4DEBD8}" dt="2024-09-07T06:50:53.637" v="1"/>
        <pc:sldMkLst>
          <pc:docMk/>
          <pc:sldMk cId="811105103" sldId="258"/>
        </pc:sldMkLst>
      </pc:sldChg>
      <pc:sldChg chg="del">
        <pc:chgData name="Josmos.jw" userId="S::josmos.jw_gmail.com#ext#@mymailunisaedu.onmicrosoft.com::023eeff4-4834-4be2-94a2-caf9e4b5e775" providerId="AD" clId="Web-{AF3E7F48-9808-4913-83E6-5F852E4DEBD8}" dt="2024-09-07T06:50:52.090" v="0"/>
        <pc:sldMkLst>
          <pc:docMk/>
          <pc:sldMk cId="319318314" sldId="260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C35507-987A-D245-9FF0-942A7E1CF553}" type="doc">
      <dgm:prSet loTypeId="urn:microsoft.com/office/officeart/2005/8/layout/hierarchy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7E0D18A-765F-6F4A-9845-4FD675A6F65C}">
      <dgm:prSet phldrT="[Text]"/>
      <dgm:spPr/>
      <dgm:t>
        <a:bodyPr/>
        <a:lstStyle/>
        <a:p>
          <a:r>
            <a:rPr lang="en-GB"/>
            <a:t>Cloud-Based</a:t>
          </a:r>
        </a:p>
      </dgm:t>
    </dgm:pt>
    <dgm:pt modelId="{025636DC-8F36-9946-9328-7ACF1696267F}" type="parTrans" cxnId="{49ED9739-12EF-0846-BF16-45036CA2F5B6}">
      <dgm:prSet/>
      <dgm:spPr/>
      <dgm:t>
        <a:bodyPr/>
        <a:lstStyle/>
        <a:p>
          <a:endParaRPr lang="en-GB"/>
        </a:p>
      </dgm:t>
    </dgm:pt>
    <dgm:pt modelId="{8484AC6D-1903-384A-9FEA-88FBA9D5E5FD}" type="sibTrans" cxnId="{49ED9739-12EF-0846-BF16-45036CA2F5B6}">
      <dgm:prSet/>
      <dgm:spPr/>
      <dgm:t>
        <a:bodyPr/>
        <a:lstStyle/>
        <a:p>
          <a:endParaRPr lang="en-GB"/>
        </a:p>
      </dgm:t>
    </dgm:pt>
    <dgm:pt modelId="{48FF3CED-1631-6949-8951-AC1F0DBE54CE}">
      <dgm:prSet phldrT="[Text]"/>
      <dgm:spPr/>
      <dgm:t>
        <a:bodyPr/>
        <a:lstStyle/>
        <a:p>
          <a:r>
            <a:rPr lang="en-GB"/>
            <a:t>Azure OpenAI</a:t>
          </a:r>
        </a:p>
      </dgm:t>
    </dgm:pt>
    <dgm:pt modelId="{27586D45-A8E3-4745-B478-D972B861E152}" type="parTrans" cxnId="{92152A86-4568-4842-81BE-2B3C0FBA209F}">
      <dgm:prSet/>
      <dgm:spPr/>
      <dgm:t>
        <a:bodyPr/>
        <a:lstStyle/>
        <a:p>
          <a:endParaRPr lang="en-GB"/>
        </a:p>
      </dgm:t>
    </dgm:pt>
    <dgm:pt modelId="{4FBB47AE-0D58-9841-B81B-0EF78F65279D}" type="sibTrans" cxnId="{92152A86-4568-4842-81BE-2B3C0FBA209F}">
      <dgm:prSet/>
      <dgm:spPr/>
      <dgm:t>
        <a:bodyPr/>
        <a:lstStyle/>
        <a:p>
          <a:endParaRPr lang="en-GB"/>
        </a:p>
      </dgm:t>
    </dgm:pt>
    <dgm:pt modelId="{36BF0DAB-00CB-1849-8E7B-5AC93E7FA8A7}">
      <dgm:prSet phldrT="[Text]"/>
      <dgm:spPr/>
      <dgm:t>
        <a:bodyPr/>
        <a:lstStyle/>
        <a:p>
          <a:r>
            <a:rPr lang="en-GB"/>
            <a:t>Local Deployment</a:t>
          </a:r>
        </a:p>
      </dgm:t>
    </dgm:pt>
    <dgm:pt modelId="{1FFB5427-5618-554E-B7AA-6C1E923EE7FF}" type="parTrans" cxnId="{71480194-783B-2045-BF22-EA84C78BDD8B}">
      <dgm:prSet/>
      <dgm:spPr/>
      <dgm:t>
        <a:bodyPr/>
        <a:lstStyle/>
        <a:p>
          <a:endParaRPr lang="en-GB"/>
        </a:p>
      </dgm:t>
    </dgm:pt>
    <dgm:pt modelId="{BDADBD4B-7F61-D548-BC8A-82B034F49D62}" type="sibTrans" cxnId="{71480194-783B-2045-BF22-EA84C78BDD8B}">
      <dgm:prSet/>
      <dgm:spPr/>
      <dgm:t>
        <a:bodyPr/>
        <a:lstStyle/>
        <a:p>
          <a:endParaRPr lang="en-GB"/>
        </a:p>
      </dgm:t>
    </dgm:pt>
    <dgm:pt modelId="{14830A31-E427-E345-A499-826B95DFB7E0}">
      <dgm:prSet phldrT="[Text]"/>
      <dgm:spPr/>
      <dgm:t>
        <a:bodyPr/>
        <a:lstStyle/>
        <a:p>
          <a:r>
            <a:rPr lang="en-GB"/>
            <a:t>Large Language AI Model Meta (</a:t>
          </a:r>
          <a:r>
            <a:rPr lang="en-GB" err="1"/>
            <a:t>LLaMa</a:t>
          </a:r>
          <a:r>
            <a:rPr lang="en-GB"/>
            <a:t>)</a:t>
          </a:r>
        </a:p>
      </dgm:t>
    </dgm:pt>
    <dgm:pt modelId="{9D660038-D47C-C647-89E8-D6C8705158CB}" type="parTrans" cxnId="{C97C95CA-E3AA-1941-9A88-FB0C1F9F1860}">
      <dgm:prSet/>
      <dgm:spPr/>
      <dgm:t>
        <a:bodyPr/>
        <a:lstStyle/>
        <a:p>
          <a:endParaRPr lang="en-GB"/>
        </a:p>
      </dgm:t>
    </dgm:pt>
    <dgm:pt modelId="{0B5340CD-3AFE-E841-8C49-1C881CA6661E}" type="sibTrans" cxnId="{C97C95CA-E3AA-1941-9A88-FB0C1F9F1860}">
      <dgm:prSet/>
      <dgm:spPr/>
      <dgm:t>
        <a:bodyPr/>
        <a:lstStyle/>
        <a:p>
          <a:endParaRPr lang="en-GB"/>
        </a:p>
      </dgm:t>
    </dgm:pt>
    <dgm:pt modelId="{DC1846EF-315F-C24A-8011-2A08EBD1A20C}">
      <dgm:prSet phldrT="[Text]"/>
      <dgm:spPr/>
      <dgm:t>
        <a:bodyPr/>
        <a:lstStyle/>
        <a:p>
          <a:r>
            <a:rPr lang="en-GB"/>
            <a:t>Natural Language Processing</a:t>
          </a:r>
        </a:p>
      </dgm:t>
    </dgm:pt>
    <dgm:pt modelId="{DF28C89A-33AC-344F-A3D8-25EF3D201A9D}" type="parTrans" cxnId="{6DC54D1D-05EA-6741-B312-B2470ECC0938}">
      <dgm:prSet/>
      <dgm:spPr/>
      <dgm:t>
        <a:bodyPr/>
        <a:lstStyle/>
        <a:p>
          <a:endParaRPr lang="en-GB"/>
        </a:p>
      </dgm:t>
    </dgm:pt>
    <dgm:pt modelId="{6B0F196F-1475-2742-92B0-566288294801}" type="sibTrans" cxnId="{6DC54D1D-05EA-6741-B312-B2470ECC0938}">
      <dgm:prSet/>
      <dgm:spPr/>
      <dgm:t>
        <a:bodyPr/>
        <a:lstStyle/>
        <a:p>
          <a:endParaRPr lang="en-GB"/>
        </a:p>
      </dgm:t>
    </dgm:pt>
    <dgm:pt modelId="{F85AADB6-3F60-A244-82B3-A0A036370C6E}">
      <dgm:prSet/>
      <dgm:spPr/>
      <dgm:t>
        <a:bodyPr/>
        <a:lstStyle/>
        <a:p>
          <a:r>
            <a:rPr lang="en-GB"/>
            <a:t>Compatible with Virtual Networks</a:t>
          </a:r>
        </a:p>
      </dgm:t>
    </dgm:pt>
    <dgm:pt modelId="{EC6ACAF3-77BA-224D-ACC4-FC4FF26924ED}" type="parTrans" cxnId="{86D014C7-D1A4-6542-A5B0-881BC9EA435D}">
      <dgm:prSet/>
      <dgm:spPr/>
      <dgm:t>
        <a:bodyPr/>
        <a:lstStyle/>
        <a:p>
          <a:endParaRPr lang="en-GB"/>
        </a:p>
      </dgm:t>
    </dgm:pt>
    <dgm:pt modelId="{A1429F82-F936-BB40-86F7-0B45F3CA52CA}" type="sibTrans" cxnId="{86D014C7-D1A4-6542-A5B0-881BC9EA435D}">
      <dgm:prSet/>
      <dgm:spPr/>
      <dgm:t>
        <a:bodyPr/>
        <a:lstStyle/>
        <a:p>
          <a:endParaRPr lang="en-GB"/>
        </a:p>
      </dgm:t>
    </dgm:pt>
    <dgm:pt modelId="{F1F28596-6FD1-2A4D-91E0-F1CF8F9CEC7A}">
      <dgm:prSet phldrT="[Text]"/>
      <dgm:spPr/>
      <dgm:t>
        <a:bodyPr/>
        <a:lstStyle/>
        <a:p>
          <a:r>
            <a:rPr lang="en-GB"/>
            <a:t>Open Source</a:t>
          </a:r>
        </a:p>
      </dgm:t>
    </dgm:pt>
    <dgm:pt modelId="{10EE1980-7B3D-4841-A86E-4CB4F743348E}" type="parTrans" cxnId="{C1C9F6E6-120F-B345-BE11-461DFF10C036}">
      <dgm:prSet/>
      <dgm:spPr/>
      <dgm:t>
        <a:bodyPr/>
        <a:lstStyle/>
        <a:p>
          <a:endParaRPr lang="en-GB"/>
        </a:p>
      </dgm:t>
    </dgm:pt>
    <dgm:pt modelId="{1A2A684A-1E2C-2C47-A4B2-4FB272E8A826}" type="sibTrans" cxnId="{C1C9F6E6-120F-B345-BE11-461DFF10C036}">
      <dgm:prSet/>
      <dgm:spPr/>
      <dgm:t>
        <a:bodyPr/>
        <a:lstStyle/>
        <a:p>
          <a:endParaRPr lang="en-GB"/>
        </a:p>
      </dgm:t>
    </dgm:pt>
    <dgm:pt modelId="{3C81CB21-7830-CB4A-A73D-5D952EA696C8}">
      <dgm:prSet phldrT="[Text]"/>
      <dgm:spPr/>
      <dgm:t>
        <a:bodyPr/>
        <a:lstStyle/>
        <a:p>
          <a:r>
            <a:rPr lang="en-GB"/>
            <a:t>Requires high-performance servers</a:t>
          </a:r>
        </a:p>
      </dgm:t>
    </dgm:pt>
    <dgm:pt modelId="{D6E16815-6DC5-E740-A626-747900415408}" type="parTrans" cxnId="{E1C9DDFA-0A80-DB49-9467-06E495BCF143}">
      <dgm:prSet/>
      <dgm:spPr/>
      <dgm:t>
        <a:bodyPr/>
        <a:lstStyle/>
        <a:p>
          <a:endParaRPr lang="en-GB"/>
        </a:p>
      </dgm:t>
    </dgm:pt>
    <dgm:pt modelId="{64827A93-6F59-BD45-9AC4-3410BE082629}" type="sibTrans" cxnId="{E1C9DDFA-0A80-DB49-9467-06E495BCF143}">
      <dgm:prSet/>
      <dgm:spPr/>
      <dgm:t>
        <a:bodyPr/>
        <a:lstStyle/>
        <a:p>
          <a:endParaRPr lang="en-GB"/>
        </a:p>
      </dgm:t>
    </dgm:pt>
    <dgm:pt modelId="{F233B727-6FD2-CD4E-90AA-2B5AD77D1D6B}" type="pres">
      <dgm:prSet presAssocID="{7AC35507-987A-D245-9FF0-942A7E1CF553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B24E030-860A-3544-94EE-B737CE79A75F}" type="pres">
      <dgm:prSet presAssocID="{17E0D18A-765F-6F4A-9845-4FD675A6F65C}" presName="root" presStyleCnt="0"/>
      <dgm:spPr/>
    </dgm:pt>
    <dgm:pt modelId="{AAD8E295-D658-9D41-BE0F-45D167E8567D}" type="pres">
      <dgm:prSet presAssocID="{17E0D18A-765F-6F4A-9845-4FD675A6F65C}" presName="rootComposite" presStyleCnt="0"/>
      <dgm:spPr/>
    </dgm:pt>
    <dgm:pt modelId="{668B4255-7252-034F-95EF-9E3700153577}" type="pres">
      <dgm:prSet presAssocID="{17E0D18A-765F-6F4A-9845-4FD675A6F65C}" presName="rootText" presStyleLbl="node1" presStyleIdx="0" presStyleCnt="2"/>
      <dgm:spPr/>
    </dgm:pt>
    <dgm:pt modelId="{892817AB-4DA2-3049-BC82-757F2AFECCE9}" type="pres">
      <dgm:prSet presAssocID="{17E0D18A-765F-6F4A-9845-4FD675A6F65C}" presName="rootConnector" presStyleLbl="node1" presStyleIdx="0" presStyleCnt="2"/>
      <dgm:spPr/>
    </dgm:pt>
    <dgm:pt modelId="{04010F66-DC7D-864F-9DF0-BA38B2DA562D}" type="pres">
      <dgm:prSet presAssocID="{17E0D18A-765F-6F4A-9845-4FD675A6F65C}" presName="childShape" presStyleCnt="0"/>
      <dgm:spPr/>
    </dgm:pt>
    <dgm:pt modelId="{C37B347F-947B-E640-BD12-4AD345DB89CF}" type="pres">
      <dgm:prSet presAssocID="{27586D45-A8E3-4745-B478-D972B861E152}" presName="Name13" presStyleLbl="parChTrans1D2" presStyleIdx="0" presStyleCnt="2"/>
      <dgm:spPr/>
    </dgm:pt>
    <dgm:pt modelId="{B4E07785-601A-A847-9451-38FBEB85423B}" type="pres">
      <dgm:prSet presAssocID="{48FF3CED-1631-6949-8951-AC1F0DBE54CE}" presName="childText" presStyleLbl="bgAcc1" presStyleIdx="0" presStyleCnt="2">
        <dgm:presLayoutVars>
          <dgm:bulletEnabled val="1"/>
        </dgm:presLayoutVars>
      </dgm:prSet>
      <dgm:spPr/>
    </dgm:pt>
    <dgm:pt modelId="{7ED47B72-8293-294F-83E2-755AAF4928D9}" type="pres">
      <dgm:prSet presAssocID="{36BF0DAB-00CB-1849-8E7B-5AC93E7FA8A7}" presName="root" presStyleCnt="0"/>
      <dgm:spPr/>
    </dgm:pt>
    <dgm:pt modelId="{9A22B5C3-4B3D-B94D-A5B4-08FCD747245C}" type="pres">
      <dgm:prSet presAssocID="{36BF0DAB-00CB-1849-8E7B-5AC93E7FA8A7}" presName="rootComposite" presStyleCnt="0"/>
      <dgm:spPr/>
    </dgm:pt>
    <dgm:pt modelId="{35D7D1A5-D1F3-4944-AE7D-2DBDA16D88E7}" type="pres">
      <dgm:prSet presAssocID="{36BF0DAB-00CB-1849-8E7B-5AC93E7FA8A7}" presName="rootText" presStyleLbl="node1" presStyleIdx="1" presStyleCnt="2"/>
      <dgm:spPr/>
    </dgm:pt>
    <dgm:pt modelId="{6BA6C0C9-C707-A341-AC23-FBD6A82D28F1}" type="pres">
      <dgm:prSet presAssocID="{36BF0DAB-00CB-1849-8E7B-5AC93E7FA8A7}" presName="rootConnector" presStyleLbl="node1" presStyleIdx="1" presStyleCnt="2"/>
      <dgm:spPr/>
    </dgm:pt>
    <dgm:pt modelId="{6B118F75-4F18-FF40-A903-964A079279D7}" type="pres">
      <dgm:prSet presAssocID="{36BF0DAB-00CB-1849-8E7B-5AC93E7FA8A7}" presName="childShape" presStyleCnt="0"/>
      <dgm:spPr/>
    </dgm:pt>
    <dgm:pt modelId="{432F2768-98F0-5F46-9F7C-EDD5A3477056}" type="pres">
      <dgm:prSet presAssocID="{9D660038-D47C-C647-89E8-D6C8705158CB}" presName="Name13" presStyleLbl="parChTrans1D2" presStyleIdx="1" presStyleCnt="2"/>
      <dgm:spPr/>
    </dgm:pt>
    <dgm:pt modelId="{B3EDF411-A8CF-2F4C-A983-6DBE693A9AD3}" type="pres">
      <dgm:prSet presAssocID="{14830A31-E427-E345-A499-826B95DFB7E0}" presName="childText" presStyleLbl="bgAcc1" presStyleIdx="1" presStyleCnt="2">
        <dgm:presLayoutVars>
          <dgm:bulletEnabled val="1"/>
        </dgm:presLayoutVars>
      </dgm:prSet>
      <dgm:spPr/>
    </dgm:pt>
  </dgm:ptLst>
  <dgm:cxnLst>
    <dgm:cxn modelId="{C07EAE16-D5C8-A547-863D-6CA54ECA86C7}" type="presOf" srcId="{17E0D18A-765F-6F4A-9845-4FD675A6F65C}" destId="{892817AB-4DA2-3049-BC82-757F2AFECCE9}" srcOrd="1" destOrd="0" presId="urn:microsoft.com/office/officeart/2005/8/layout/hierarchy3"/>
    <dgm:cxn modelId="{6DC54D1D-05EA-6741-B312-B2470ECC0938}" srcId="{48FF3CED-1631-6949-8951-AC1F0DBE54CE}" destId="{DC1846EF-315F-C24A-8011-2A08EBD1A20C}" srcOrd="0" destOrd="0" parTransId="{DF28C89A-33AC-344F-A3D8-25EF3D201A9D}" sibTransId="{6B0F196F-1475-2742-92B0-566288294801}"/>
    <dgm:cxn modelId="{F9595820-817C-F145-B18B-558A3F11FE3B}" type="presOf" srcId="{3C81CB21-7830-CB4A-A73D-5D952EA696C8}" destId="{B3EDF411-A8CF-2F4C-A983-6DBE693A9AD3}" srcOrd="0" destOrd="2" presId="urn:microsoft.com/office/officeart/2005/8/layout/hierarchy3"/>
    <dgm:cxn modelId="{62EAC531-6C51-8846-B3BA-C33F76A84E61}" type="presOf" srcId="{14830A31-E427-E345-A499-826B95DFB7E0}" destId="{B3EDF411-A8CF-2F4C-A983-6DBE693A9AD3}" srcOrd="0" destOrd="0" presId="urn:microsoft.com/office/officeart/2005/8/layout/hierarchy3"/>
    <dgm:cxn modelId="{49ED9739-12EF-0846-BF16-45036CA2F5B6}" srcId="{7AC35507-987A-D245-9FF0-942A7E1CF553}" destId="{17E0D18A-765F-6F4A-9845-4FD675A6F65C}" srcOrd="0" destOrd="0" parTransId="{025636DC-8F36-9946-9328-7ACF1696267F}" sibTransId="{8484AC6D-1903-384A-9FEA-88FBA9D5E5FD}"/>
    <dgm:cxn modelId="{842A934D-CFC6-C047-AE24-821BBA32E1A6}" type="presOf" srcId="{27586D45-A8E3-4745-B478-D972B861E152}" destId="{C37B347F-947B-E640-BD12-4AD345DB89CF}" srcOrd="0" destOrd="0" presId="urn:microsoft.com/office/officeart/2005/8/layout/hierarchy3"/>
    <dgm:cxn modelId="{4D3D0E52-4D16-AE4D-9861-92A6039CC08A}" type="presOf" srcId="{36BF0DAB-00CB-1849-8E7B-5AC93E7FA8A7}" destId="{35D7D1A5-D1F3-4944-AE7D-2DBDA16D88E7}" srcOrd="0" destOrd="0" presId="urn:microsoft.com/office/officeart/2005/8/layout/hierarchy3"/>
    <dgm:cxn modelId="{1BA32553-25C6-F84F-AD49-EEDB12C23CD7}" type="presOf" srcId="{F1F28596-6FD1-2A4D-91E0-F1CF8F9CEC7A}" destId="{B3EDF411-A8CF-2F4C-A983-6DBE693A9AD3}" srcOrd="0" destOrd="1" presId="urn:microsoft.com/office/officeart/2005/8/layout/hierarchy3"/>
    <dgm:cxn modelId="{39138073-A079-134C-977D-A5059A0A0DA0}" type="presOf" srcId="{36BF0DAB-00CB-1849-8E7B-5AC93E7FA8A7}" destId="{6BA6C0C9-C707-A341-AC23-FBD6A82D28F1}" srcOrd="1" destOrd="0" presId="urn:microsoft.com/office/officeart/2005/8/layout/hierarchy3"/>
    <dgm:cxn modelId="{A5BC2C58-4023-F748-A4C1-164B20B1BA6F}" type="presOf" srcId="{17E0D18A-765F-6F4A-9845-4FD675A6F65C}" destId="{668B4255-7252-034F-95EF-9E3700153577}" srcOrd="0" destOrd="0" presId="urn:microsoft.com/office/officeart/2005/8/layout/hierarchy3"/>
    <dgm:cxn modelId="{92152A86-4568-4842-81BE-2B3C0FBA209F}" srcId="{17E0D18A-765F-6F4A-9845-4FD675A6F65C}" destId="{48FF3CED-1631-6949-8951-AC1F0DBE54CE}" srcOrd="0" destOrd="0" parTransId="{27586D45-A8E3-4745-B478-D972B861E152}" sibTransId="{4FBB47AE-0D58-9841-B81B-0EF78F65279D}"/>
    <dgm:cxn modelId="{71480194-783B-2045-BF22-EA84C78BDD8B}" srcId="{7AC35507-987A-D245-9FF0-942A7E1CF553}" destId="{36BF0DAB-00CB-1849-8E7B-5AC93E7FA8A7}" srcOrd="1" destOrd="0" parTransId="{1FFB5427-5618-554E-B7AA-6C1E923EE7FF}" sibTransId="{BDADBD4B-7F61-D548-BC8A-82B034F49D62}"/>
    <dgm:cxn modelId="{86D014C7-D1A4-6542-A5B0-881BC9EA435D}" srcId="{48FF3CED-1631-6949-8951-AC1F0DBE54CE}" destId="{F85AADB6-3F60-A244-82B3-A0A036370C6E}" srcOrd="1" destOrd="0" parTransId="{EC6ACAF3-77BA-224D-ACC4-FC4FF26924ED}" sibTransId="{A1429F82-F936-BB40-86F7-0B45F3CA52CA}"/>
    <dgm:cxn modelId="{C97C95CA-E3AA-1941-9A88-FB0C1F9F1860}" srcId="{36BF0DAB-00CB-1849-8E7B-5AC93E7FA8A7}" destId="{14830A31-E427-E345-A499-826B95DFB7E0}" srcOrd="0" destOrd="0" parTransId="{9D660038-D47C-C647-89E8-D6C8705158CB}" sibTransId="{0B5340CD-3AFE-E841-8C49-1C881CA6661E}"/>
    <dgm:cxn modelId="{74B02FCE-A0D2-2049-8AD6-D65E6DE90BAE}" type="presOf" srcId="{7AC35507-987A-D245-9FF0-942A7E1CF553}" destId="{F233B727-6FD2-CD4E-90AA-2B5AD77D1D6B}" srcOrd="0" destOrd="0" presId="urn:microsoft.com/office/officeart/2005/8/layout/hierarchy3"/>
    <dgm:cxn modelId="{3A3EBED0-070C-C54C-B46D-0D2333BF0C02}" type="presOf" srcId="{DC1846EF-315F-C24A-8011-2A08EBD1A20C}" destId="{B4E07785-601A-A847-9451-38FBEB85423B}" srcOrd="0" destOrd="1" presId="urn:microsoft.com/office/officeart/2005/8/layout/hierarchy3"/>
    <dgm:cxn modelId="{9061B2D2-9E5B-EC4F-BB3F-874C10513458}" type="presOf" srcId="{9D660038-D47C-C647-89E8-D6C8705158CB}" destId="{432F2768-98F0-5F46-9F7C-EDD5A3477056}" srcOrd="0" destOrd="0" presId="urn:microsoft.com/office/officeart/2005/8/layout/hierarchy3"/>
    <dgm:cxn modelId="{554367D3-4A89-684C-ABC7-58AE96498E6D}" type="presOf" srcId="{48FF3CED-1631-6949-8951-AC1F0DBE54CE}" destId="{B4E07785-601A-A847-9451-38FBEB85423B}" srcOrd="0" destOrd="0" presId="urn:microsoft.com/office/officeart/2005/8/layout/hierarchy3"/>
    <dgm:cxn modelId="{A42AF2E2-CE1E-FE45-A1BC-F534DB3C48AA}" type="presOf" srcId="{F85AADB6-3F60-A244-82B3-A0A036370C6E}" destId="{B4E07785-601A-A847-9451-38FBEB85423B}" srcOrd="0" destOrd="2" presId="urn:microsoft.com/office/officeart/2005/8/layout/hierarchy3"/>
    <dgm:cxn modelId="{C1C9F6E6-120F-B345-BE11-461DFF10C036}" srcId="{14830A31-E427-E345-A499-826B95DFB7E0}" destId="{F1F28596-6FD1-2A4D-91E0-F1CF8F9CEC7A}" srcOrd="0" destOrd="0" parTransId="{10EE1980-7B3D-4841-A86E-4CB4F743348E}" sibTransId="{1A2A684A-1E2C-2C47-A4B2-4FB272E8A826}"/>
    <dgm:cxn modelId="{E1C9DDFA-0A80-DB49-9467-06E495BCF143}" srcId="{14830A31-E427-E345-A499-826B95DFB7E0}" destId="{3C81CB21-7830-CB4A-A73D-5D952EA696C8}" srcOrd="1" destOrd="0" parTransId="{D6E16815-6DC5-E740-A626-747900415408}" sibTransId="{64827A93-6F59-BD45-9AC4-3410BE082629}"/>
    <dgm:cxn modelId="{4F7A46AA-DC25-FB4B-858C-87DCA8CE7F63}" type="presParOf" srcId="{F233B727-6FD2-CD4E-90AA-2B5AD77D1D6B}" destId="{FB24E030-860A-3544-94EE-B737CE79A75F}" srcOrd="0" destOrd="0" presId="urn:microsoft.com/office/officeart/2005/8/layout/hierarchy3"/>
    <dgm:cxn modelId="{5E7E8D72-C35D-B641-B11C-13F4C6669D19}" type="presParOf" srcId="{FB24E030-860A-3544-94EE-B737CE79A75F}" destId="{AAD8E295-D658-9D41-BE0F-45D167E8567D}" srcOrd="0" destOrd="0" presId="urn:microsoft.com/office/officeart/2005/8/layout/hierarchy3"/>
    <dgm:cxn modelId="{3FAE390F-C14E-CF4A-B297-988BAD795986}" type="presParOf" srcId="{AAD8E295-D658-9D41-BE0F-45D167E8567D}" destId="{668B4255-7252-034F-95EF-9E3700153577}" srcOrd="0" destOrd="0" presId="urn:microsoft.com/office/officeart/2005/8/layout/hierarchy3"/>
    <dgm:cxn modelId="{E079E78C-6C75-E147-8B0E-2DEBE47FD67C}" type="presParOf" srcId="{AAD8E295-D658-9D41-BE0F-45D167E8567D}" destId="{892817AB-4DA2-3049-BC82-757F2AFECCE9}" srcOrd="1" destOrd="0" presId="urn:microsoft.com/office/officeart/2005/8/layout/hierarchy3"/>
    <dgm:cxn modelId="{C4F8E1AB-A4A6-BD4A-A4A5-89073BCCE607}" type="presParOf" srcId="{FB24E030-860A-3544-94EE-B737CE79A75F}" destId="{04010F66-DC7D-864F-9DF0-BA38B2DA562D}" srcOrd="1" destOrd="0" presId="urn:microsoft.com/office/officeart/2005/8/layout/hierarchy3"/>
    <dgm:cxn modelId="{F2C734F7-3D9D-B745-AC35-7C4419B4DD42}" type="presParOf" srcId="{04010F66-DC7D-864F-9DF0-BA38B2DA562D}" destId="{C37B347F-947B-E640-BD12-4AD345DB89CF}" srcOrd="0" destOrd="0" presId="urn:microsoft.com/office/officeart/2005/8/layout/hierarchy3"/>
    <dgm:cxn modelId="{F9EDD3B1-BF89-274C-82E6-693CBB2C6D8C}" type="presParOf" srcId="{04010F66-DC7D-864F-9DF0-BA38B2DA562D}" destId="{B4E07785-601A-A847-9451-38FBEB85423B}" srcOrd="1" destOrd="0" presId="urn:microsoft.com/office/officeart/2005/8/layout/hierarchy3"/>
    <dgm:cxn modelId="{E489BB58-CAE3-1347-BCAA-971672622BBF}" type="presParOf" srcId="{F233B727-6FD2-CD4E-90AA-2B5AD77D1D6B}" destId="{7ED47B72-8293-294F-83E2-755AAF4928D9}" srcOrd="1" destOrd="0" presId="urn:microsoft.com/office/officeart/2005/8/layout/hierarchy3"/>
    <dgm:cxn modelId="{7BB8E486-08CF-414C-B819-4405BB146BFB}" type="presParOf" srcId="{7ED47B72-8293-294F-83E2-755AAF4928D9}" destId="{9A22B5C3-4B3D-B94D-A5B4-08FCD747245C}" srcOrd="0" destOrd="0" presId="urn:microsoft.com/office/officeart/2005/8/layout/hierarchy3"/>
    <dgm:cxn modelId="{70802321-3D0A-F84E-A261-62A042CF0194}" type="presParOf" srcId="{9A22B5C3-4B3D-B94D-A5B4-08FCD747245C}" destId="{35D7D1A5-D1F3-4944-AE7D-2DBDA16D88E7}" srcOrd="0" destOrd="0" presId="urn:microsoft.com/office/officeart/2005/8/layout/hierarchy3"/>
    <dgm:cxn modelId="{F43F3DC6-2F84-EA49-88E9-31E48D3255B3}" type="presParOf" srcId="{9A22B5C3-4B3D-B94D-A5B4-08FCD747245C}" destId="{6BA6C0C9-C707-A341-AC23-FBD6A82D28F1}" srcOrd="1" destOrd="0" presId="urn:microsoft.com/office/officeart/2005/8/layout/hierarchy3"/>
    <dgm:cxn modelId="{65581E97-0603-1644-B7A0-D39A9B9D60FF}" type="presParOf" srcId="{7ED47B72-8293-294F-83E2-755AAF4928D9}" destId="{6B118F75-4F18-FF40-A903-964A079279D7}" srcOrd="1" destOrd="0" presId="urn:microsoft.com/office/officeart/2005/8/layout/hierarchy3"/>
    <dgm:cxn modelId="{9BC0F48F-E756-C344-976D-A9830FC0E6DD}" type="presParOf" srcId="{6B118F75-4F18-FF40-A903-964A079279D7}" destId="{432F2768-98F0-5F46-9F7C-EDD5A3477056}" srcOrd="0" destOrd="0" presId="urn:microsoft.com/office/officeart/2005/8/layout/hierarchy3"/>
    <dgm:cxn modelId="{8B07EB63-6E51-C846-BAF3-74448A1EF8BF}" type="presParOf" srcId="{6B118F75-4F18-FF40-A903-964A079279D7}" destId="{B3EDF411-A8CF-2F4C-A983-6DBE693A9AD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8B4255-7252-034F-95EF-9E3700153577}">
      <dsp:nvSpPr>
        <dsp:cNvPr id="0" name=""/>
        <dsp:cNvSpPr/>
      </dsp:nvSpPr>
      <dsp:spPr>
        <a:xfrm>
          <a:off x="908177" y="857"/>
          <a:ext cx="3866331" cy="19331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66040" rIns="9906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200" kern="1200"/>
            <a:t>Cloud-Based</a:t>
          </a:r>
        </a:p>
      </dsp:txBody>
      <dsp:txXfrm>
        <a:off x="964797" y="57477"/>
        <a:ext cx="3753091" cy="1819925"/>
      </dsp:txXfrm>
    </dsp:sp>
    <dsp:sp modelId="{C37B347F-947B-E640-BD12-4AD345DB89CF}">
      <dsp:nvSpPr>
        <dsp:cNvPr id="0" name=""/>
        <dsp:cNvSpPr/>
      </dsp:nvSpPr>
      <dsp:spPr>
        <a:xfrm>
          <a:off x="1294810" y="1934023"/>
          <a:ext cx="386633" cy="1449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9874"/>
              </a:lnTo>
              <a:lnTo>
                <a:pt x="386633" y="1449874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E07785-601A-A847-9451-38FBEB85423B}">
      <dsp:nvSpPr>
        <dsp:cNvPr id="0" name=""/>
        <dsp:cNvSpPr/>
      </dsp:nvSpPr>
      <dsp:spPr>
        <a:xfrm>
          <a:off x="1681443" y="2417314"/>
          <a:ext cx="3093065" cy="19331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33020" rIns="49530" bIns="3302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/>
            <a:t>Azure OpenAI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Natural Language Processing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Compatible with Virtual Networks</a:t>
          </a:r>
        </a:p>
      </dsp:txBody>
      <dsp:txXfrm>
        <a:off x="1738063" y="2473934"/>
        <a:ext cx="2979825" cy="1819925"/>
      </dsp:txXfrm>
    </dsp:sp>
    <dsp:sp modelId="{35D7D1A5-D1F3-4944-AE7D-2DBDA16D88E7}">
      <dsp:nvSpPr>
        <dsp:cNvPr id="0" name=""/>
        <dsp:cNvSpPr/>
      </dsp:nvSpPr>
      <dsp:spPr>
        <a:xfrm>
          <a:off x="5741091" y="857"/>
          <a:ext cx="3866331" cy="19331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66040" rIns="9906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200" kern="1200"/>
            <a:t>Local Deployment</a:t>
          </a:r>
        </a:p>
      </dsp:txBody>
      <dsp:txXfrm>
        <a:off x="5797711" y="57477"/>
        <a:ext cx="3753091" cy="1819925"/>
      </dsp:txXfrm>
    </dsp:sp>
    <dsp:sp modelId="{432F2768-98F0-5F46-9F7C-EDD5A3477056}">
      <dsp:nvSpPr>
        <dsp:cNvPr id="0" name=""/>
        <dsp:cNvSpPr/>
      </dsp:nvSpPr>
      <dsp:spPr>
        <a:xfrm>
          <a:off x="6127724" y="1934023"/>
          <a:ext cx="386633" cy="1449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9874"/>
              </a:lnTo>
              <a:lnTo>
                <a:pt x="386633" y="1449874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EDF411-A8CF-2F4C-A983-6DBE693A9AD3}">
      <dsp:nvSpPr>
        <dsp:cNvPr id="0" name=""/>
        <dsp:cNvSpPr/>
      </dsp:nvSpPr>
      <dsp:spPr>
        <a:xfrm>
          <a:off x="6514357" y="2417314"/>
          <a:ext cx="3093065" cy="19331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33020" rIns="49530" bIns="3302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/>
            <a:t>Large Language AI Model Meta (</a:t>
          </a:r>
          <a:r>
            <a:rPr lang="en-GB" sz="2600" kern="1200" err="1"/>
            <a:t>LLaMa</a:t>
          </a:r>
          <a:r>
            <a:rPr lang="en-GB" sz="2600" kern="1200"/>
            <a:t>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Open Source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Requires high-performance servers</a:t>
          </a:r>
        </a:p>
      </dsp:txBody>
      <dsp:txXfrm>
        <a:off x="6570977" y="2473934"/>
        <a:ext cx="2979825" cy="18199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46E09-9668-A191-567B-76FBD6EC2B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D64309-5ABB-8C5E-C555-A3E58700BE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C28B5-0962-75B3-8E63-61F1DD341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24926-FB7F-C015-9675-BEC151650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1AFCA-A392-AC09-92EF-BCF76B8F5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240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B0FF-5C26-D5ED-32B7-AFB0DCA09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491B6F-A713-82D8-C781-371740724A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66A21-E3F0-3206-716C-EE2AAF0BD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428DB-1348-F995-AFCC-6B6730B5D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EC095-EC22-2774-1EA5-4DD8CD7B5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73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0D3DA3-A9CD-D17E-6484-BAB1BBDFB5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6B7A8D-627E-76AE-F305-177155B30D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1B6F-E28C-CA27-BB87-B54E9B1F7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1E9B6-5927-EEE8-68FA-15CBB133A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9C260-BDD3-D9D3-21DB-15B56AAC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40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38415-3F3F-DC6F-9018-0A5048351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F2CBC-ED46-1967-BAF3-B8CF37444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00985-DE5C-6575-18F2-2D7520226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BF7E0-FAFF-C401-40E8-9A32A1E70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223DC-FFA2-7236-850E-7D57CB383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27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FA706-8AAB-388F-0D2C-33CD9A39D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090E9B-13DB-95ED-4FC5-1EA949364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5A5ED-3BBA-1763-F9E1-9293B6567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3DA8E-B524-D44A-3CFB-7802303FA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18F700-A96D-5D99-0FA8-93238A7BF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EE1B1-4C42-1C33-FD98-1108D30A9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3AF2F-4EF8-3E26-199B-23FB0B79FA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36B7CB-A1E8-2DF3-CC05-81FB82947A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76913-4F28-EB21-3B4C-5CB2ABB3E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385D9-285E-7F83-4DFE-8E479C8B5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EB35B-D2E3-E6E2-9FBD-BC9A0E9A8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978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04563-06A7-CFFF-2E60-83A001377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9CC5E-791E-DFB4-A69B-9C1C71CA9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5A794-7F4B-8E74-2D54-A0EAE9182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D95587-D312-A56C-DFBE-FAA1A3E34D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32E988-04A9-6AB9-7C62-5D9DC01580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E08A3C-A9DE-1EE2-35C5-E2A3733DB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E51F9C-9624-7C98-A270-8CD641174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19E6CA-8029-84A9-B421-718C77F0F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078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3CCEC-73C9-210A-FB5E-00260B0B7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19578-8ECD-7832-6DE8-1B7273E40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DAC869-0B8C-5EDB-1175-2D10B324D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B6F74F-BFED-9D0F-B92A-A25D7B089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356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3C4A2F-3C4B-8ABE-6A8B-3DA039329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8C1596-02DE-8468-B139-C8516A6A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4D7E93-B24D-4379-8D8D-5BD1C40FD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112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C9007-FF2D-93E5-6A8B-4208D1EA4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CA9D-5D16-8906-3FFD-8738363FC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928F89-D6C3-225D-DBFD-D1D65E0C57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42A29-F2DA-756C-8152-73B8C3FE7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51D06B-13DD-2EA3-362C-66DF1FCEB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0BF8C0-11F3-CCCE-8D24-639C1AB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8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EF228-5ECD-4DA0-2070-328EC5882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AD5DD3-698B-3BF4-C5BF-C25959FFD0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6AD4E2-6D3A-7B92-9176-C3709B6AF1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06B70-F06F-812F-976A-A6911C70A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CAF1B-1C32-59A2-09A3-D9A3CC858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B1E082-CD63-E159-94B6-D5AADD4A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029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6433B5-9C70-3F72-8043-D5BFFB747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A2AE8-6DB9-DD5E-082E-B5134C488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0BBE7-6E11-E0D0-49E4-E5A05780BE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CA67AF-AD31-CF40-934C-188D016C1350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01730-5B56-1083-0ED8-7375AC220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52144-0F00-A860-BA94-FAFE1A338C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36689E-433D-884B-9DE8-CA1A9D74C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499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ople Discussing">
            <a:extLst>
              <a:ext uri="{FF2B5EF4-FFF2-40B4-BE49-F238E27FC236}">
                <a16:creationId xmlns:a16="http://schemas.microsoft.com/office/drawing/2014/main" id="{1087AA91-387C-9427-5043-436E1263B3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052E97-E563-399C-E447-BD8F894A7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A Holistic Approach to Integrating AI in Government Document Workflows</a:t>
            </a:r>
            <a:br>
              <a:rPr lang="en-US" sz="5200">
                <a:solidFill>
                  <a:srgbClr val="FFFFFF"/>
                </a:solidFill>
              </a:rPr>
            </a:b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9C3AB0-D6E1-7BB9-DDA7-F71A127D3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Guan, Yongzhen &amp; Josiah Watson</a:t>
            </a:r>
          </a:p>
        </p:txBody>
      </p:sp>
    </p:spTree>
    <p:extLst>
      <p:ext uri="{BB962C8B-B14F-4D97-AF65-F5344CB8AC3E}">
        <p14:creationId xmlns:p14="http://schemas.microsoft.com/office/powerpoint/2010/main" val="314113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5EF10-2478-C449-510E-091A43476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Selection of AI Platform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DFB1760-1C57-8F8C-2C20-7B80CCAA4E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277797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7447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07c936f-8a4d-4f06-a499-af345c586ef8" xsi:nil="true"/>
    <lcf76f155ced4ddcb4097134ff3c332f xmlns="0e9a81ad-14e4-4272-ab9f-56ad67a53c17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8792781CA28D4D93A4BBF77F33F5D6" ma:contentTypeVersion="12" ma:contentTypeDescription="Create a new document." ma:contentTypeScope="" ma:versionID="af49febdebb3b946c6b22789d939732a">
  <xsd:schema xmlns:xsd="http://www.w3.org/2001/XMLSchema" xmlns:xs="http://www.w3.org/2001/XMLSchema" xmlns:p="http://schemas.microsoft.com/office/2006/metadata/properties" xmlns:ns2="0e9a81ad-14e4-4272-ab9f-56ad67a53c17" xmlns:ns3="407c936f-8a4d-4f06-a499-af345c586ef8" targetNamespace="http://schemas.microsoft.com/office/2006/metadata/properties" ma:root="true" ma:fieldsID="a075dccd4dc0e663dcd20924e048a572" ns2:_="" ns3:_="">
    <xsd:import namespace="0e9a81ad-14e4-4272-ab9f-56ad67a53c17"/>
    <xsd:import namespace="407c936f-8a4d-4f06-a499-af345c586ef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9a81ad-14e4-4272-ab9f-56ad67a53c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73d28307-4a2f-4d46-81dd-0b9c12a47e4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7c936f-8a4d-4f06-a499-af345c586ef8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f00ec92d-c160-41d4-9a0d-e2560ed58a1a}" ma:internalName="TaxCatchAll" ma:showField="CatchAllData" ma:web="407c936f-8a4d-4f06-a499-af345c586ef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476463-7784-495E-A5ED-74AD6A0D8F0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B3A7A5C-1B3A-48DC-82AF-95A3841FA0B4}">
  <ds:schemaRefs>
    <ds:schemaRef ds:uri="0e9a81ad-14e4-4272-ab9f-56ad67a53c17"/>
    <ds:schemaRef ds:uri="407c936f-8a4d-4f06-a499-af345c586ef8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3DBA889-FC44-415C-9BA5-E89765069107}">
  <ds:schemaRefs>
    <ds:schemaRef ds:uri="0e9a81ad-14e4-4272-ab9f-56ad67a53c17"/>
    <ds:schemaRef ds:uri="407c936f-8a4d-4f06-a499-af345c586ef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A Holistic Approach to Integrating AI in Government Document Workflows </vt:lpstr>
      <vt:lpstr>Selection of AI Platform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Holistic Approach to Integrating AI in Government Document Workflows </dc:title>
  <dc:creator>Josiah Luke Watson (Student)</dc:creator>
  <cp:revision>1</cp:revision>
  <dcterms:created xsi:type="dcterms:W3CDTF">2024-09-07T05:41:29Z</dcterms:created>
  <dcterms:modified xsi:type="dcterms:W3CDTF">2024-09-07T07:57:29Z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0x010100568792781CA28D4D93A4BBF77F33F5D6</vt:lpwstr>
  </property>
  <property fmtid="{D5CDD505-2E9C-101B-9397-08002B2CF9AE}" pid="3" name="MediaServiceImageTags">
    <vt:lpwstr/>
  </property>
</Properties>
</file>

<file path=docProps/thumbnail.jpeg>
</file>